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98" d="100"/>
          <a:sy n="98" d="100"/>
        </p:scale>
        <p:origin x="72" y="22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2"/>
          <a:stretch>
            <a:fillRect/>
          </a:stretch>
        </p:blipFill>
        <p:spPr>
          <a:xfrm>
            <a:off x="1200531" y="2548731"/>
            <a:ext cx="7315200" cy="2905125"/>
          </a:xfrm>
          <a:prstGeom prst="rect">
            <a:avLst/>
          </a:prstGeom>
        </p:spPr>
      </p:pic>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26700</TotalTime>
  <Words>9306</Words>
  <Application>Microsoft Office PowerPoint</Application>
  <PresentationFormat>宽屏</PresentationFormat>
  <Paragraphs>986</Paragraphs>
  <Slides>62</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566</cp:revision>
  <dcterms:created xsi:type="dcterms:W3CDTF">2021-05-31T06:56:37Z</dcterms:created>
  <dcterms:modified xsi:type="dcterms:W3CDTF">2021-06-29T06:20:46Z</dcterms:modified>
</cp:coreProperties>
</file>